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9865-96AD-417C-9694-6E4E32045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29A1-5D86-4651-905C-BD7233EFAF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1"/>
            <a:ext cx="12192000" cy="6855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DoubleOX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Deed</cp:lastModifiedBy>
  <cp:revision>3</cp:revision>
  <dcterms:created xsi:type="dcterms:W3CDTF">2025-07-25T16:17:00Z</dcterms:created>
  <dcterms:modified xsi:type="dcterms:W3CDTF">2025-08-21T15:34:52Z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9D1F6730F40E4413B29AA14FE6F55649_12</vt:lpwstr>
  </property>
  <property fmtid="{D5CDD505-2E9C-101B-9397-08002B2CF9AE}" pid="3" name="KSOProductBuildVer">
    <vt:lpwstr>2052-12.1.0.21911</vt:lpwstr>
  </property>
</Properties>
</file>